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6858000" cy="9144000"/>
  <p:embeddedFontLst>
    <p:embeddedFont>
      <p:font typeface="Inter" panose="020B0604020202020204" charset="0"/>
      <p:regular r:id="rId11"/>
    </p:embeddedFont>
    <p:embeddedFont>
      <p:font typeface="Inter Bold" panose="020B0604020202020204" charset="0"/>
      <p:regular r:id="rId12"/>
    </p:embeddedFont>
    <p:embeddedFont>
      <p:font typeface="Montserrat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36587" y="1028700"/>
            <a:ext cx="9326880" cy="3730752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t="-31100" b="-3577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E1E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4520172" y="9153525"/>
            <a:ext cx="1268704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4829174"/>
            <a:ext cx="2809804" cy="4182214"/>
            <a:chOff x="0" y="0"/>
            <a:chExt cx="5877814" cy="8748753"/>
          </a:xfrm>
        </p:grpSpPr>
        <p:sp>
          <p:nvSpPr>
            <p:cNvPr id="7" name="Freeform 7"/>
            <p:cNvSpPr/>
            <p:nvPr/>
          </p:nvSpPr>
          <p:spPr>
            <a:xfrm>
              <a:off x="15189" y="15176"/>
              <a:ext cx="5847448" cy="8718397"/>
            </a:xfrm>
            <a:custGeom>
              <a:avLst/>
              <a:gdLst/>
              <a:ahLst/>
              <a:cxnLst/>
              <a:rect l="l" t="t" r="r" b="b"/>
              <a:pathLst>
                <a:path w="5847448" h="8718397">
                  <a:moveTo>
                    <a:pt x="2923718" y="8718397"/>
                  </a:moveTo>
                  <a:cubicBezTo>
                    <a:pt x="4538459" y="8718397"/>
                    <a:pt x="5847449" y="7409410"/>
                    <a:pt x="5847449" y="5794668"/>
                  </a:cubicBezTo>
                  <a:lnTo>
                    <a:pt x="5847449" y="2923718"/>
                  </a:lnTo>
                  <a:cubicBezTo>
                    <a:pt x="5847449" y="1309002"/>
                    <a:pt x="4538459" y="0"/>
                    <a:pt x="2923718" y="0"/>
                  </a:cubicBezTo>
                  <a:cubicBezTo>
                    <a:pt x="1308989" y="1"/>
                    <a:pt x="0" y="1309002"/>
                    <a:pt x="0" y="2923718"/>
                  </a:cubicBezTo>
                  <a:lnTo>
                    <a:pt x="0" y="5794668"/>
                  </a:lnTo>
                  <a:cubicBezTo>
                    <a:pt x="0" y="7409409"/>
                    <a:pt x="1308989" y="8718397"/>
                    <a:pt x="2923718" y="8718397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14300" y="214287"/>
              <a:ext cx="5449214" cy="8320171"/>
            </a:xfrm>
            <a:custGeom>
              <a:avLst/>
              <a:gdLst/>
              <a:ahLst/>
              <a:cxnLst/>
              <a:rect l="l" t="t" r="r" b="b"/>
              <a:pathLst>
                <a:path w="5449214" h="8320171">
                  <a:moveTo>
                    <a:pt x="2724607" y="8320171"/>
                  </a:moveTo>
                  <a:cubicBezTo>
                    <a:pt x="1219848" y="8320171"/>
                    <a:pt x="0" y="7100329"/>
                    <a:pt x="0" y="5595556"/>
                  </a:cubicBezTo>
                  <a:lnTo>
                    <a:pt x="0" y="2724607"/>
                  </a:lnTo>
                  <a:cubicBezTo>
                    <a:pt x="0" y="1219860"/>
                    <a:pt x="1219848" y="0"/>
                    <a:pt x="2724607" y="0"/>
                  </a:cubicBezTo>
                  <a:cubicBezTo>
                    <a:pt x="4229379" y="0"/>
                    <a:pt x="5449214" y="1219861"/>
                    <a:pt x="5449214" y="2724607"/>
                  </a:cubicBezTo>
                  <a:lnTo>
                    <a:pt x="5449214" y="5595557"/>
                  </a:lnTo>
                  <a:cubicBezTo>
                    <a:pt x="5449214" y="7100329"/>
                    <a:pt x="4229379" y="8320171"/>
                    <a:pt x="2724607" y="8320171"/>
                  </a:cubicBezTo>
                  <a:close/>
                </a:path>
              </a:pathLst>
            </a:custGeom>
            <a:blipFill>
              <a:blip r:embed="rId3"/>
              <a:stretch>
                <a:fillRect l="-49752" r="-7920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877814" cy="8748754"/>
            </a:xfrm>
            <a:custGeom>
              <a:avLst/>
              <a:gdLst/>
              <a:ahLst/>
              <a:cxnLst/>
              <a:rect l="l" t="t" r="r" b="b"/>
              <a:pathLst>
                <a:path w="5877814" h="8748754">
                  <a:moveTo>
                    <a:pt x="2938907" y="8674590"/>
                  </a:moveTo>
                  <a:cubicBezTo>
                    <a:pt x="1356754" y="8674590"/>
                    <a:pt x="74168" y="7392009"/>
                    <a:pt x="74168" y="5809843"/>
                  </a:cubicBezTo>
                  <a:lnTo>
                    <a:pt x="74168" y="2938894"/>
                  </a:lnTo>
                  <a:cubicBezTo>
                    <a:pt x="74168" y="1356754"/>
                    <a:pt x="1356754" y="74155"/>
                    <a:pt x="2938907" y="74155"/>
                  </a:cubicBezTo>
                  <a:cubicBezTo>
                    <a:pt x="4521073" y="74155"/>
                    <a:pt x="5803646" y="1356754"/>
                    <a:pt x="5803646" y="2938894"/>
                  </a:cubicBezTo>
                  <a:lnTo>
                    <a:pt x="5803646" y="5809844"/>
                  </a:lnTo>
                  <a:cubicBezTo>
                    <a:pt x="5803646" y="7392009"/>
                    <a:pt x="4521073" y="8674590"/>
                    <a:pt x="2938907" y="8674590"/>
                  </a:cubicBezTo>
                  <a:close/>
                  <a:moveTo>
                    <a:pt x="2938907" y="8693640"/>
                  </a:moveTo>
                  <a:cubicBezTo>
                    <a:pt x="4531589" y="8693640"/>
                    <a:pt x="5822696" y="7402525"/>
                    <a:pt x="5822696" y="5809843"/>
                  </a:cubicBezTo>
                  <a:lnTo>
                    <a:pt x="5822696" y="2938894"/>
                  </a:lnTo>
                  <a:cubicBezTo>
                    <a:pt x="5822696" y="1346238"/>
                    <a:pt x="4531589" y="55105"/>
                    <a:pt x="2938907" y="55105"/>
                  </a:cubicBezTo>
                  <a:cubicBezTo>
                    <a:pt x="1346226" y="55105"/>
                    <a:pt x="55118" y="1346238"/>
                    <a:pt x="55118" y="2938894"/>
                  </a:cubicBezTo>
                  <a:lnTo>
                    <a:pt x="55118" y="5809844"/>
                  </a:lnTo>
                  <a:cubicBezTo>
                    <a:pt x="55118" y="7402525"/>
                    <a:pt x="1346225" y="8693640"/>
                    <a:pt x="2938907" y="8693640"/>
                  </a:cubicBezTo>
                  <a:close/>
                  <a:moveTo>
                    <a:pt x="2929458" y="8729688"/>
                  </a:moveTo>
                  <a:cubicBezTo>
                    <a:pt x="1321092" y="8724471"/>
                    <a:pt x="19050" y="7419213"/>
                    <a:pt x="19050" y="5809843"/>
                  </a:cubicBezTo>
                  <a:lnTo>
                    <a:pt x="19050" y="2938894"/>
                  </a:lnTo>
                  <a:cubicBezTo>
                    <a:pt x="19050" y="1326312"/>
                    <a:pt x="1326312" y="19050"/>
                    <a:pt x="2938907" y="19050"/>
                  </a:cubicBezTo>
                  <a:cubicBezTo>
                    <a:pt x="4551502" y="19050"/>
                    <a:pt x="5858764" y="1326312"/>
                    <a:pt x="5858764" y="2938894"/>
                  </a:cubicBezTo>
                  <a:lnTo>
                    <a:pt x="5858764" y="5809844"/>
                  </a:lnTo>
                  <a:cubicBezTo>
                    <a:pt x="5858764" y="7422439"/>
                    <a:pt x="4551502" y="8729702"/>
                    <a:pt x="2938907" y="8729704"/>
                  </a:cubicBezTo>
                  <a:lnTo>
                    <a:pt x="2934183" y="8729700"/>
                  </a:lnTo>
                  <a:lnTo>
                    <a:pt x="2929458" y="8729688"/>
                  </a:lnTo>
                  <a:close/>
                  <a:moveTo>
                    <a:pt x="2929407" y="8748738"/>
                  </a:moveTo>
                  <a:lnTo>
                    <a:pt x="2934157" y="8748750"/>
                  </a:lnTo>
                  <a:lnTo>
                    <a:pt x="2938907" y="8748754"/>
                  </a:lnTo>
                  <a:cubicBezTo>
                    <a:pt x="4562030" y="8748754"/>
                    <a:pt x="5877814" y="7432967"/>
                    <a:pt x="5877814" y="5809844"/>
                  </a:cubicBezTo>
                  <a:lnTo>
                    <a:pt x="5877814" y="2938894"/>
                  </a:lnTo>
                  <a:cubicBezTo>
                    <a:pt x="5877814" y="1315796"/>
                    <a:pt x="4562030" y="0"/>
                    <a:pt x="2938907" y="0"/>
                  </a:cubicBezTo>
                  <a:cubicBezTo>
                    <a:pt x="1315796" y="0"/>
                    <a:pt x="0" y="1315796"/>
                    <a:pt x="0" y="2938894"/>
                  </a:cubicBezTo>
                  <a:lnTo>
                    <a:pt x="0" y="5809844"/>
                  </a:lnTo>
                  <a:cubicBezTo>
                    <a:pt x="0" y="7429716"/>
                    <a:pt x="1310538" y="8743489"/>
                    <a:pt x="2929407" y="8748738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03650" y="1809750"/>
            <a:ext cx="9133893" cy="301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9"/>
              </a:lnSpc>
            </a:pPr>
            <a:r>
              <a:rPr lang="en-US" sz="24999" b="1" spc="-1274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Pitch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6807" y="4825302"/>
            <a:ext cx="8836479" cy="301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9"/>
              </a:lnSpc>
            </a:pPr>
            <a:r>
              <a:rPr lang="en-US" sz="24999" b="1" spc="-127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Deck</a:t>
            </a:r>
          </a:p>
        </p:txBody>
      </p:sp>
      <p:sp>
        <p:nvSpPr>
          <p:cNvPr id="12" name="Freeform 12"/>
          <p:cNvSpPr/>
          <p:nvPr/>
        </p:nvSpPr>
        <p:spPr>
          <a:xfrm rot="-840791">
            <a:off x="-493826" y="178358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1"/>
                </a:lnTo>
                <a:lnTo>
                  <a:pt x="0" y="559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668586" y="3634862"/>
            <a:ext cx="2249180" cy="22491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52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98068" y="7999736"/>
            <a:ext cx="1671068" cy="16710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520172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56368" y="8471415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6384273">
            <a:off x="10469562" y="6676943"/>
            <a:ext cx="1802388" cy="1667209"/>
          </a:xfrm>
          <a:custGeom>
            <a:avLst/>
            <a:gdLst/>
            <a:ahLst/>
            <a:cxnLst/>
            <a:rect l="l" t="t" r="r" b="b"/>
            <a:pathLst>
              <a:path w="1802388" h="1667209">
                <a:moveTo>
                  <a:pt x="0" y="0"/>
                </a:moveTo>
                <a:lnTo>
                  <a:pt x="1802388" y="0"/>
                </a:lnTo>
                <a:lnTo>
                  <a:pt x="1802388" y="1667209"/>
                </a:lnTo>
                <a:lnTo>
                  <a:pt x="0" y="1667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917244" y="1829115"/>
            <a:ext cx="4453511" cy="6628769"/>
            <a:chOff x="0" y="0"/>
            <a:chExt cx="5877814" cy="8748753"/>
          </a:xfrm>
        </p:grpSpPr>
        <p:sp>
          <p:nvSpPr>
            <p:cNvPr id="5" name="Freeform 5"/>
            <p:cNvSpPr/>
            <p:nvPr/>
          </p:nvSpPr>
          <p:spPr>
            <a:xfrm>
              <a:off x="15189" y="15176"/>
              <a:ext cx="5847448" cy="8718397"/>
            </a:xfrm>
            <a:custGeom>
              <a:avLst/>
              <a:gdLst/>
              <a:ahLst/>
              <a:cxnLst/>
              <a:rect l="l" t="t" r="r" b="b"/>
              <a:pathLst>
                <a:path w="5847448" h="8718397">
                  <a:moveTo>
                    <a:pt x="2923718" y="8718397"/>
                  </a:moveTo>
                  <a:cubicBezTo>
                    <a:pt x="4538459" y="8718397"/>
                    <a:pt x="5847449" y="7409410"/>
                    <a:pt x="5847449" y="5794668"/>
                  </a:cubicBezTo>
                  <a:lnTo>
                    <a:pt x="5847449" y="2923718"/>
                  </a:lnTo>
                  <a:cubicBezTo>
                    <a:pt x="5847449" y="1309002"/>
                    <a:pt x="4538459" y="0"/>
                    <a:pt x="2923718" y="0"/>
                  </a:cubicBezTo>
                  <a:cubicBezTo>
                    <a:pt x="1308989" y="1"/>
                    <a:pt x="0" y="1309002"/>
                    <a:pt x="0" y="2923718"/>
                  </a:cubicBezTo>
                  <a:lnTo>
                    <a:pt x="0" y="5794668"/>
                  </a:lnTo>
                  <a:cubicBezTo>
                    <a:pt x="0" y="7409409"/>
                    <a:pt x="1308989" y="8718397"/>
                    <a:pt x="2923718" y="8718397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14300" y="214287"/>
              <a:ext cx="5449214" cy="8320171"/>
            </a:xfrm>
            <a:custGeom>
              <a:avLst/>
              <a:gdLst/>
              <a:ahLst/>
              <a:cxnLst/>
              <a:rect l="l" t="t" r="r" b="b"/>
              <a:pathLst>
                <a:path w="5449214" h="8320171">
                  <a:moveTo>
                    <a:pt x="2724607" y="8320171"/>
                  </a:moveTo>
                  <a:cubicBezTo>
                    <a:pt x="1219848" y="8320171"/>
                    <a:pt x="0" y="7100329"/>
                    <a:pt x="0" y="5595556"/>
                  </a:cubicBezTo>
                  <a:lnTo>
                    <a:pt x="0" y="2724607"/>
                  </a:lnTo>
                  <a:cubicBezTo>
                    <a:pt x="0" y="1219860"/>
                    <a:pt x="1219848" y="0"/>
                    <a:pt x="2724607" y="0"/>
                  </a:cubicBezTo>
                  <a:cubicBezTo>
                    <a:pt x="4229379" y="0"/>
                    <a:pt x="5449214" y="1219861"/>
                    <a:pt x="5449214" y="2724607"/>
                  </a:cubicBezTo>
                  <a:lnTo>
                    <a:pt x="5449214" y="5595557"/>
                  </a:lnTo>
                  <a:cubicBezTo>
                    <a:pt x="5449214" y="7100329"/>
                    <a:pt x="4229379" y="8320171"/>
                    <a:pt x="2724607" y="8320171"/>
                  </a:cubicBezTo>
                  <a:close/>
                </a:path>
              </a:pathLst>
            </a:custGeom>
            <a:blipFill>
              <a:blip r:embed="rId4"/>
              <a:stretch>
                <a:fillRect l="-84974" r="-3412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77814" cy="8748754"/>
            </a:xfrm>
            <a:custGeom>
              <a:avLst/>
              <a:gdLst/>
              <a:ahLst/>
              <a:cxnLst/>
              <a:rect l="l" t="t" r="r" b="b"/>
              <a:pathLst>
                <a:path w="5877814" h="8748754">
                  <a:moveTo>
                    <a:pt x="2938907" y="8674590"/>
                  </a:moveTo>
                  <a:cubicBezTo>
                    <a:pt x="1356754" y="8674590"/>
                    <a:pt x="74168" y="7392009"/>
                    <a:pt x="74168" y="5809843"/>
                  </a:cubicBezTo>
                  <a:lnTo>
                    <a:pt x="74168" y="2938894"/>
                  </a:lnTo>
                  <a:cubicBezTo>
                    <a:pt x="74168" y="1356754"/>
                    <a:pt x="1356754" y="74155"/>
                    <a:pt x="2938907" y="74155"/>
                  </a:cubicBezTo>
                  <a:cubicBezTo>
                    <a:pt x="4521073" y="74155"/>
                    <a:pt x="5803646" y="1356754"/>
                    <a:pt x="5803646" y="2938894"/>
                  </a:cubicBezTo>
                  <a:lnTo>
                    <a:pt x="5803646" y="5809844"/>
                  </a:lnTo>
                  <a:cubicBezTo>
                    <a:pt x="5803646" y="7392009"/>
                    <a:pt x="4521073" y="8674590"/>
                    <a:pt x="2938907" y="8674590"/>
                  </a:cubicBezTo>
                  <a:close/>
                  <a:moveTo>
                    <a:pt x="2938907" y="8693640"/>
                  </a:moveTo>
                  <a:cubicBezTo>
                    <a:pt x="4531589" y="8693640"/>
                    <a:pt x="5822696" y="7402525"/>
                    <a:pt x="5822696" y="5809843"/>
                  </a:cubicBezTo>
                  <a:lnTo>
                    <a:pt x="5822696" y="2938894"/>
                  </a:lnTo>
                  <a:cubicBezTo>
                    <a:pt x="5822696" y="1346238"/>
                    <a:pt x="4531589" y="55105"/>
                    <a:pt x="2938907" y="55105"/>
                  </a:cubicBezTo>
                  <a:cubicBezTo>
                    <a:pt x="1346226" y="55105"/>
                    <a:pt x="55118" y="1346238"/>
                    <a:pt x="55118" y="2938894"/>
                  </a:cubicBezTo>
                  <a:lnTo>
                    <a:pt x="55118" y="5809844"/>
                  </a:lnTo>
                  <a:cubicBezTo>
                    <a:pt x="55118" y="7402525"/>
                    <a:pt x="1346225" y="8693640"/>
                    <a:pt x="2938907" y="8693640"/>
                  </a:cubicBezTo>
                  <a:close/>
                  <a:moveTo>
                    <a:pt x="2929458" y="8729688"/>
                  </a:moveTo>
                  <a:cubicBezTo>
                    <a:pt x="1321092" y="8724471"/>
                    <a:pt x="19050" y="7419213"/>
                    <a:pt x="19050" y="5809843"/>
                  </a:cubicBezTo>
                  <a:lnTo>
                    <a:pt x="19050" y="2938894"/>
                  </a:lnTo>
                  <a:cubicBezTo>
                    <a:pt x="19050" y="1326312"/>
                    <a:pt x="1326312" y="19050"/>
                    <a:pt x="2938907" y="19050"/>
                  </a:cubicBezTo>
                  <a:cubicBezTo>
                    <a:pt x="4551502" y="19050"/>
                    <a:pt x="5858764" y="1326312"/>
                    <a:pt x="5858764" y="2938894"/>
                  </a:cubicBezTo>
                  <a:lnTo>
                    <a:pt x="5858764" y="5809844"/>
                  </a:lnTo>
                  <a:cubicBezTo>
                    <a:pt x="5858764" y="7422439"/>
                    <a:pt x="4551502" y="8729702"/>
                    <a:pt x="2938907" y="8729704"/>
                  </a:cubicBezTo>
                  <a:lnTo>
                    <a:pt x="2934183" y="8729700"/>
                  </a:lnTo>
                  <a:lnTo>
                    <a:pt x="2929458" y="8729688"/>
                  </a:lnTo>
                  <a:close/>
                  <a:moveTo>
                    <a:pt x="2929407" y="8748738"/>
                  </a:moveTo>
                  <a:lnTo>
                    <a:pt x="2934157" y="8748750"/>
                  </a:lnTo>
                  <a:lnTo>
                    <a:pt x="2938907" y="8748754"/>
                  </a:lnTo>
                  <a:cubicBezTo>
                    <a:pt x="4562030" y="8748754"/>
                    <a:pt x="5877814" y="7432967"/>
                    <a:pt x="5877814" y="5809844"/>
                  </a:cubicBezTo>
                  <a:lnTo>
                    <a:pt x="5877814" y="2938894"/>
                  </a:lnTo>
                  <a:cubicBezTo>
                    <a:pt x="5877814" y="1315796"/>
                    <a:pt x="4562030" y="0"/>
                    <a:pt x="2938907" y="0"/>
                  </a:cubicBezTo>
                  <a:cubicBezTo>
                    <a:pt x="1315796" y="0"/>
                    <a:pt x="0" y="1315796"/>
                    <a:pt x="0" y="2938894"/>
                  </a:cubicBezTo>
                  <a:lnTo>
                    <a:pt x="0" y="5809844"/>
                  </a:lnTo>
                  <a:cubicBezTo>
                    <a:pt x="0" y="7429716"/>
                    <a:pt x="1310538" y="8743489"/>
                    <a:pt x="2929407" y="8748738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</p:grpSp>
      <p:sp>
        <p:nvSpPr>
          <p:cNvPr id="8" name="Freeform 8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00" y="1840632"/>
            <a:ext cx="67407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@@TO$$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8600" y="2289199"/>
            <a:ext cx="60960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spc="-152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@@in$$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792654" y="5038530"/>
            <a:ext cx="2249180" cy="224918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52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805789" y="-1984791"/>
            <a:ext cx="4453511" cy="6628769"/>
            <a:chOff x="0" y="0"/>
            <a:chExt cx="5877814" cy="8748753"/>
          </a:xfrm>
        </p:grpSpPr>
        <p:sp>
          <p:nvSpPr>
            <p:cNvPr id="4" name="Freeform 4"/>
            <p:cNvSpPr/>
            <p:nvPr/>
          </p:nvSpPr>
          <p:spPr>
            <a:xfrm>
              <a:off x="15189" y="15176"/>
              <a:ext cx="5847448" cy="8718397"/>
            </a:xfrm>
            <a:custGeom>
              <a:avLst/>
              <a:gdLst/>
              <a:ahLst/>
              <a:cxnLst/>
              <a:rect l="l" t="t" r="r" b="b"/>
              <a:pathLst>
                <a:path w="5847448" h="8718397">
                  <a:moveTo>
                    <a:pt x="2923718" y="8718397"/>
                  </a:moveTo>
                  <a:cubicBezTo>
                    <a:pt x="4538459" y="8718397"/>
                    <a:pt x="5847449" y="7409410"/>
                    <a:pt x="5847449" y="5794668"/>
                  </a:cubicBezTo>
                  <a:lnTo>
                    <a:pt x="5847449" y="2923718"/>
                  </a:lnTo>
                  <a:cubicBezTo>
                    <a:pt x="5847449" y="1309002"/>
                    <a:pt x="4538459" y="0"/>
                    <a:pt x="2923718" y="0"/>
                  </a:cubicBezTo>
                  <a:cubicBezTo>
                    <a:pt x="1308989" y="1"/>
                    <a:pt x="0" y="1309002"/>
                    <a:pt x="0" y="2923718"/>
                  </a:cubicBezTo>
                  <a:lnTo>
                    <a:pt x="0" y="5794668"/>
                  </a:lnTo>
                  <a:cubicBezTo>
                    <a:pt x="0" y="7409409"/>
                    <a:pt x="1308989" y="8718397"/>
                    <a:pt x="2923718" y="8718397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14300" y="214287"/>
              <a:ext cx="5449214" cy="8320171"/>
            </a:xfrm>
            <a:custGeom>
              <a:avLst/>
              <a:gdLst/>
              <a:ahLst/>
              <a:cxnLst/>
              <a:rect l="l" t="t" r="r" b="b"/>
              <a:pathLst>
                <a:path w="5449214" h="8320171">
                  <a:moveTo>
                    <a:pt x="2724607" y="8320171"/>
                  </a:moveTo>
                  <a:cubicBezTo>
                    <a:pt x="1219848" y="8320171"/>
                    <a:pt x="0" y="7100329"/>
                    <a:pt x="0" y="5595556"/>
                  </a:cubicBezTo>
                  <a:lnTo>
                    <a:pt x="0" y="2724607"/>
                  </a:lnTo>
                  <a:cubicBezTo>
                    <a:pt x="0" y="1219860"/>
                    <a:pt x="1219848" y="0"/>
                    <a:pt x="2724607" y="0"/>
                  </a:cubicBezTo>
                  <a:cubicBezTo>
                    <a:pt x="4229379" y="0"/>
                    <a:pt x="5449214" y="1219861"/>
                    <a:pt x="5449214" y="2724607"/>
                  </a:cubicBezTo>
                  <a:lnTo>
                    <a:pt x="5449214" y="5595557"/>
                  </a:lnTo>
                  <a:cubicBezTo>
                    <a:pt x="5449214" y="7100329"/>
                    <a:pt x="4229379" y="8320171"/>
                    <a:pt x="2724607" y="8320171"/>
                  </a:cubicBezTo>
                  <a:close/>
                </a:path>
              </a:pathLst>
            </a:custGeom>
            <a:blipFill>
              <a:blip r:embed="rId2"/>
              <a:stretch>
                <a:fillRect l="-51790" r="-5179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77814" cy="8748754"/>
            </a:xfrm>
            <a:custGeom>
              <a:avLst/>
              <a:gdLst/>
              <a:ahLst/>
              <a:cxnLst/>
              <a:rect l="l" t="t" r="r" b="b"/>
              <a:pathLst>
                <a:path w="5877814" h="8748754">
                  <a:moveTo>
                    <a:pt x="2938907" y="8674590"/>
                  </a:moveTo>
                  <a:cubicBezTo>
                    <a:pt x="1356754" y="8674590"/>
                    <a:pt x="74168" y="7392009"/>
                    <a:pt x="74168" y="5809843"/>
                  </a:cubicBezTo>
                  <a:lnTo>
                    <a:pt x="74168" y="2938894"/>
                  </a:lnTo>
                  <a:cubicBezTo>
                    <a:pt x="74168" y="1356754"/>
                    <a:pt x="1356754" y="74155"/>
                    <a:pt x="2938907" y="74155"/>
                  </a:cubicBezTo>
                  <a:cubicBezTo>
                    <a:pt x="4521073" y="74155"/>
                    <a:pt x="5803646" y="1356754"/>
                    <a:pt x="5803646" y="2938894"/>
                  </a:cubicBezTo>
                  <a:lnTo>
                    <a:pt x="5803646" y="5809844"/>
                  </a:lnTo>
                  <a:cubicBezTo>
                    <a:pt x="5803646" y="7392009"/>
                    <a:pt x="4521073" y="8674590"/>
                    <a:pt x="2938907" y="8674590"/>
                  </a:cubicBezTo>
                  <a:close/>
                  <a:moveTo>
                    <a:pt x="2938907" y="8693640"/>
                  </a:moveTo>
                  <a:cubicBezTo>
                    <a:pt x="4531589" y="8693640"/>
                    <a:pt x="5822696" y="7402525"/>
                    <a:pt x="5822696" y="5809843"/>
                  </a:cubicBezTo>
                  <a:lnTo>
                    <a:pt x="5822696" y="2938894"/>
                  </a:lnTo>
                  <a:cubicBezTo>
                    <a:pt x="5822696" y="1346238"/>
                    <a:pt x="4531589" y="55105"/>
                    <a:pt x="2938907" y="55105"/>
                  </a:cubicBezTo>
                  <a:cubicBezTo>
                    <a:pt x="1346226" y="55105"/>
                    <a:pt x="55118" y="1346238"/>
                    <a:pt x="55118" y="2938894"/>
                  </a:cubicBezTo>
                  <a:lnTo>
                    <a:pt x="55118" y="5809844"/>
                  </a:lnTo>
                  <a:cubicBezTo>
                    <a:pt x="55118" y="7402525"/>
                    <a:pt x="1346225" y="8693640"/>
                    <a:pt x="2938907" y="8693640"/>
                  </a:cubicBezTo>
                  <a:close/>
                  <a:moveTo>
                    <a:pt x="2929458" y="8729688"/>
                  </a:moveTo>
                  <a:cubicBezTo>
                    <a:pt x="1321092" y="8724471"/>
                    <a:pt x="19050" y="7419213"/>
                    <a:pt x="19050" y="5809843"/>
                  </a:cubicBezTo>
                  <a:lnTo>
                    <a:pt x="19050" y="2938894"/>
                  </a:lnTo>
                  <a:cubicBezTo>
                    <a:pt x="19050" y="1326312"/>
                    <a:pt x="1326312" y="19050"/>
                    <a:pt x="2938907" y="19050"/>
                  </a:cubicBezTo>
                  <a:cubicBezTo>
                    <a:pt x="4551502" y="19050"/>
                    <a:pt x="5858764" y="1326312"/>
                    <a:pt x="5858764" y="2938894"/>
                  </a:cubicBezTo>
                  <a:lnTo>
                    <a:pt x="5858764" y="5809844"/>
                  </a:lnTo>
                  <a:cubicBezTo>
                    <a:pt x="5858764" y="7422439"/>
                    <a:pt x="4551502" y="8729702"/>
                    <a:pt x="2938907" y="8729704"/>
                  </a:cubicBezTo>
                  <a:lnTo>
                    <a:pt x="2934183" y="8729700"/>
                  </a:lnTo>
                  <a:lnTo>
                    <a:pt x="2929458" y="8729688"/>
                  </a:lnTo>
                  <a:close/>
                  <a:moveTo>
                    <a:pt x="2929407" y="8748738"/>
                  </a:moveTo>
                  <a:lnTo>
                    <a:pt x="2934157" y="8748750"/>
                  </a:lnTo>
                  <a:lnTo>
                    <a:pt x="2938907" y="8748754"/>
                  </a:lnTo>
                  <a:cubicBezTo>
                    <a:pt x="4562030" y="8748754"/>
                    <a:pt x="5877814" y="7432967"/>
                    <a:pt x="5877814" y="5809844"/>
                  </a:cubicBezTo>
                  <a:lnTo>
                    <a:pt x="5877814" y="2938894"/>
                  </a:lnTo>
                  <a:cubicBezTo>
                    <a:pt x="5877814" y="1315796"/>
                    <a:pt x="4562030" y="0"/>
                    <a:pt x="2938907" y="0"/>
                  </a:cubicBezTo>
                  <a:cubicBezTo>
                    <a:pt x="1315796" y="0"/>
                    <a:pt x="0" y="1315796"/>
                    <a:pt x="0" y="2938894"/>
                  </a:cubicBezTo>
                  <a:lnTo>
                    <a:pt x="0" y="5809844"/>
                  </a:lnTo>
                  <a:cubicBezTo>
                    <a:pt x="0" y="7429716"/>
                    <a:pt x="1310538" y="8743489"/>
                    <a:pt x="2929407" y="8748738"/>
                  </a:cubicBezTo>
                  <a:close/>
                </a:path>
              </a:pathLst>
            </a:custGeom>
            <a:solidFill>
              <a:srgbClr val="1E1E1E"/>
            </a:solidFill>
          </p:spPr>
        </p:sp>
      </p:grpSp>
      <p:sp>
        <p:nvSpPr>
          <p:cNvPr id="7" name="Freeform 7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466379" y="4413261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1" y="0"/>
                </a:lnTo>
                <a:lnTo>
                  <a:pt x="3715271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6799564" y="4413261"/>
            <a:ext cx="3715270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0" y="0"/>
                </a:lnTo>
                <a:lnTo>
                  <a:pt x="3715270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590675"/>
            <a:ext cx="11408832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491" y="4534558"/>
            <a:ext cx="5443905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3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@@PS1T$$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3432" y="4552878"/>
            <a:ext cx="6049316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3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@@PS2T$$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491" y="5541631"/>
            <a:ext cx="5675900" cy="47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79"/>
              </a:lnSpc>
            </a:pPr>
            <a:r>
              <a:rPr lang="en-US" sz="21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@@PS1$$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3432" y="5541631"/>
            <a:ext cx="6049315" cy="47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1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@@PS2$$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907954" y="3135540"/>
            <a:ext cx="2249180" cy="22491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524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6360390" y="4541659"/>
            <a:ext cx="5145809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0" y="0"/>
                </a:lnTo>
                <a:lnTo>
                  <a:pt x="3715270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2003997" y="4413261"/>
            <a:ext cx="5674401" cy="743054"/>
          </a:xfrm>
          <a:custGeom>
            <a:avLst/>
            <a:gdLst/>
            <a:ahLst/>
            <a:cxnLst/>
            <a:rect l="l" t="t" r="r" b="b"/>
            <a:pathLst>
              <a:path w="3715270" h="743054">
                <a:moveTo>
                  <a:pt x="0" y="0"/>
                </a:moveTo>
                <a:lnTo>
                  <a:pt x="3715271" y="0"/>
                </a:lnTo>
                <a:lnTo>
                  <a:pt x="3715271" y="743054"/>
                </a:lnTo>
                <a:lnTo>
                  <a:pt x="0" y="74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590675"/>
            <a:ext cx="11408832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09290" y="4582184"/>
            <a:ext cx="5145808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</a:t>
            </a:r>
            <a:r>
              <a:rPr lang="en-US" sz="3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S1t$$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2896" y="4521395"/>
            <a:ext cx="5897322" cy="500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@@S2t$$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02388" y="5485947"/>
            <a:ext cx="4564392" cy="47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1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@@S1$$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4400" y="5485945"/>
            <a:ext cx="5334000" cy="47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1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@@S2$$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1743300" y="4413261"/>
            <a:ext cx="8352590" cy="3341036"/>
            <a:chOff x="0" y="0"/>
            <a:chExt cx="6350000" cy="254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6"/>
              <a:stretch>
                <a:fillRect t="-33437" b="-3343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E1E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938223" y="6578782"/>
            <a:ext cx="1671068" cy="16710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808736" y="1486165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90675"/>
            <a:ext cx="11353966" cy="184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1000" b="1" spc="-918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02606" y="1688381"/>
            <a:ext cx="7080594" cy="543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2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@@B1$$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4175050"/>
            <a:ext cx="7820497" cy="3128199"/>
            <a:chOff x="0" y="0"/>
            <a:chExt cx="6350000" cy="254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t="-43750" b="-4375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103415" y="6467715"/>
            <a:ext cx="1671068" cy="16710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1014240" y="591797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4065279" y="1873157"/>
            <a:ext cx="2994388" cy="6095745"/>
            <a:chOff x="0" y="0"/>
            <a:chExt cx="660400" cy="10855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1085527"/>
            </a:xfrm>
            <a:custGeom>
              <a:avLst/>
              <a:gdLst/>
              <a:ahLst/>
              <a:cxnLst/>
              <a:rect l="l" t="t" r="r" b="b"/>
              <a:pathLst>
                <a:path w="660400" h="1085527">
                  <a:moveTo>
                    <a:pt x="220252" y="1066458"/>
                  </a:moveTo>
                  <a:cubicBezTo>
                    <a:pt x="254109" y="1077972"/>
                    <a:pt x="292600" y="1085527"/>
                    <a:pt x="330378" y="1085527"/>
                  </a:cubicBezTo>
                  <a:cubicBezTo>
                    <a:pt x="368157" y="1085527"/>
                    <a:pt x="404509" y="1079050"/>
                    <a:pt x="438009" y="1067536"/>
                  </a:cubicBezTo>
                  <a:cubicBezTo>
                    <a:pt x="438723" y="1067177"/>
                    <a:pt x="439435" y="1067177"/>
                    <a:pt x="440148" y="1066818"/>
                  </a:cubicBezTo>
                  <a:cubicBezTo>
                    <a:pt x="565955" y="1020762"/>
                    <a:pt x="658618" y="899148"/>
                    <a:pt x="660400" y="75096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50410"/>
                  </a:lnTo>
                  <a:cubicBezTo>
                    <a:pt x="1782" y="899867"/>
                    <a:pt x="93019" y="1021482"/>
                    <a:pt x="220252" y="1066458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60400" cy="99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3224648" y="1808140"/>
            <a:ext cx="3040735" cy="6019556"/>
            <a:chOff x="0" y="0"/>
            <a:chExt cx="660400" cy="10855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85527"/>
            </a:xfrm>
            <a:custGeom>
              <a:avLst/>
              <a:gdLst/>
              <a:ahLst/>
              <a:cxnLst/>
              <a:rect l="l" t="t" r="r" b="b"/>
              <a:pathLst>
                <a:path w="660400" h="1085527">
                  <a:moveTo>
                    <a:pt x="220252" y="1066458"/>
                  </a:moveTo>
                  <a:cubicBezTo>
                    <a:pt x="254109" y="1077972"/>
                    <a:pt x="292600" y="1085527"/>
                    <a:pt x="330378" y="1085527"/>
                  </a:cubicBezTo>
                  <a:cubicBezTo>
                    <a:pt x="368157" y="1085527"/>
                    <a:pt x="404509" y="1079050"/>
                    <a:pt x="438009" y="1067536"/>
                  </a:cubicBezTo>
                  <a:cubicBezTo>
                    <a:pt x="438723" y="1067177"/>
                    <a:pt x="439435" y="1067177"/>
                    <a:pt x="440148" y="1066818"/>
                  </a:cubicBezTo>
                  <a:cubicBezTo>
                    <a:pt x="565955" y="1020762"/>
                    <a:pt x="658618" y="899148"/>
                    <a:pt x="660400" y="75096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50410"/>
                  </a:lnTo>
                  <a:cubicBezTo>
                    <a:pt x="1782" y="899867"/>
                    <a:pt x="93019" y="1021482"/>
                    <a:pt x="220252" y="1066458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60400" cy="996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90313" y="3053333"/>
            <a:ext cx="3401681" cy="340166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5758" t="-23804" r="-19947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34995" y="3190093"/>
            <a:ext cx="3268077" cy="3268064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2727" t="-31996" r="-93180" b="-3860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-233956" y="1548234"/>
            <a:ext cx="14668500" cy="819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960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Opportunity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2775431"/>
            <a:ext cx="5133548" cy="36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@@MO2t$$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33698" y="3831524"/>
            <a:ext cx="3351998" cy="394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@@MO1$$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13949" y="3831524"/>
            <a:ext cx="3725298" cy="394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7"/>
              </a:lnSpc>
            </a:pPr>
            <a:r>
              <a:rPr lang="en-US" sz="16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@@MO2$$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30A144A9-5AB2-3B20-C7BD-6E0D319379E7}"/>
              </a:ext>
            </a:extLst>
          </p:cNvPr>
          <p:cNvSpPr txBox="1"/>
          <p:nvPr/>
        </p:nvSpPr>
        <p:spPr>
          <a:xfrm>
            <a:off x="2327689" y="2829160"/>
            <a:ext cx="5133548" cy="36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@@MO1t$$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90675"/>
            <a:ext cx="8792619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08449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4343085"/>
            <a:ext cx="3167963" cy="316795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663" r="-83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757863" y="5826950"/>
            <a:ext cx="4022915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@@T1$$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50489" y="6470452"/>
            <a:ext cx="4021681" cy="43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Manager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4343085"/>
            <a:ext cx="3167963" cy="316795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3968" r="-3598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683793" y="5828179"/>
            <a:ext cx="4022915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@@T2$$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65789" y="6470452"/>
            <a:ext cx="4021681" cy="43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Manager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92448" y="3472432"/>
            <a:ext cx="1671068" cy="16710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00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90675"/>
            <a:ext cx="8792619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31537" y="8471415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92598" y="4339660"/>
            <a:ext cx="3167963" cy="316795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8610" b="-1861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48800" y="5607920"/>
            <a:ext cx="4022915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@@T3$$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4387" y="6467027"/>
            <a:ext cx="4021681" cy="43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 Manager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53525"/>
            <a:ext cx="16186054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840791">
            <a:off x="-913706" y="1293720"/>
            <a:ext cx="7315200" cy="559551"/>
          </a:xfrm>
          <a:custGeom>
            <a:avLst/>
            <a:gdLst/>
            <a:ahLst/>
            <a:cxnLst/>
            <a:rect l="l" t="t" r="r" b="b"/>
            <a:pathLst>
              <a:path w="7315200" h="559551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590675"/>
            <a:ext cx="9926786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60"/>
              </a:lnSpc>
            </a:pPr>
            <a:r>
              <a:rPr lang="en-US" sz="18000" b="1" spc="-91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471414"/>
            <a:ext cx="3430388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0"/>
              </a:lnSpc>
            </a:pPr>
            <a:r>
              <a:rPr lang="en-US" sz="3000" spc="-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Daniel Gallego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63902" y="8471414"/>
            <a:ext cx="4650851" cy="36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9"/>
              </a:lnSpc>
            </a:pPr>
            <a:r>
              <a:rPr lang="en-US" sz="2999" spc="-1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www.reallygreatsite.com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16133" y="4413261"/>
            <a:ext cx="8352590" cy="3341036"/>
            <a:chOff x="0" y="0"/>
            <a:chExt cx="6350000" cy="254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4"/>
              <a:stretch>
                <a:fillRect t="-10892" b="-5577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cubicBezTo>
                    <a:pt x="6330950" y="1959610"/>
                    <a:pt x="5769610" y="2520950"/>
                    <a:pt x="5080000" y="2520950"/>
                  </a:cubicBezTo>
                  <a:lnTo>
                    <a:pt x="1270000" y="2520950"/>
                  </a:lnTo>
                  <a:cubicBezTo>
                    <a:pt x="580390" y="2520950"/>
                    <a:pt x="19050" y="1959610"/>
                    <a:pt x="19050" y="1270000"/>
                  </a:cubicBez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cubicBezTo>
                    <a:pt x="0" y="1971040"/>
                    <a:pt x="568960" y="2540000"/>
                    <a:pt x="1270000" y="2540000"/>
                  </a:cubicBezTo>
                  <a:lnTo>
                    <a:pt x="5080000" y="2540000"/>
                  </a:lnTo>
                  <a:cubicBezTo>
                    <a:pt x="5781040" y="2540000"/>
                    <a:pt x="6350000" y="1971040"/>
                    <a:pt x="6350000" y="1270000"/>
                  </a:cubicBez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E1E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333682" y="4958364"/>
            <a:ext cx="581525" cy="593392"/>
          </a:xfrm>
          <a:custGeom>
            <a:avLst/>
            <a:gdLst/>
            <a:ahLst/>
            <a:cxnLst/>
            <a:rect l="l" t="t" r="r" b="b"/>
            <a:pathLst>
              <a:path w="581525" h="593392">
                <a:moveTo>
                  <a:pt x="0" y="0"/>
                </a:moveTo>
                <a:lnTo>
                  <a:pt x="581524" y="0"/>
                </a:lnTo>
                <a:lnTo>
                  <a:pt x="581524" y="593392"/>
                </a:lnTo>
                <a:lnTo>
                  <a:pt x="0" y="593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66678" y="4641904"/>
            <a:ext cx="4676404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@@CD$$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80369" y="6666915"/>
            <a:ext cx="688151" cy="491168"/>
          </a:xfrm>
          <a:custGeom>
            <a:avLst/>
            <a:gdLst/>
            <a:ahLst/>
            <a:cxnLst/>
            <a:rect l="l" t="t" r="r" b="b"/>
            <a:pathLst>
              <a:path w="688151" h="491168">
                <a:moveTo>
                  <a:pt x="0" y="0"/>
                </a:moveTo>
                <a:lnTo>
                  <a:pt x="688151" y="0"/>
                </a:lnTo>
                <a:lnTo>
                  <a:pt x="688151" y="491168"/>
                </a:lnTo>
                <a:lnTo>
                  <a:pt x="0" y="491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566678" y="6299343"/>
            <a:ext cx="6178071" cy="5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3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@@AD$$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140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 Bold</vt:lpstr>
      <vt:lpstr>Montserrat Bold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Dark Pitch Deck Presentation</dc:title>
  <cp:lastModifiedBy>santhoshmrs2004@outlook.com</cp:lastModifiedBy>
  <cp:revision>16</cp:revision>
  <dcterms:created xsi:type="dcterms:W3CDTF">2006-08-16T00:00:00Z</dcterms:created>
  <dcterms:modified xsi:type="dcterms:W3CDTF">2024-12-01T10:32:16Z</dcterms:modified>
  <dc:identifier>DAGXu1kquV0</dc:identifier>
</cp:coreProperties>
</file>